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6858000" cy="9144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15" autoAdjust="0"/>
    <p:restoredTop sz="94660"/>
  </p:normalViewPr>
  <p:slideViewPr>
    <p:cSldViewPr>
      <p:cViewPr varScale="1">
        <p:scale>
          <a:sx n="75" d="100"/>
          <a:sy n="75" d="100"/>
        </p:scale>
        <p:origin x="-154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53BC9-E56F-4711-90D2-8D19B68065A2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6F20F-4900-4D54-9406-1EDE5FD04F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E9C2D-0AF6-4AF2-9816-A91BC37DD856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63779-F09C-49B3-8A24-B6215A6411E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9E5FE-46B3-4171-8F98-D4917F38BC92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A6706-F36A-4552-B13D-BBF8EF2A0A5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1C119-AF37-4838-A212-6A8CAE858735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471DF-0A1B-43AE-8F6F-AAB54F1F13E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4E5D1-EBE3-4AD8-9618-C88E8FAC5CD3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F69B1-8470-4F54-902B-5D163DE6B06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9D81C-EB0E-49EA-9B25-533105FBC329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E0F3A-85EB-40A0-89C7-C4FB665176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9B8F1-D328-469E-975E-71058D6B675D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6584A-924D-4197-B3A8-82979DF0E3C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7F91C-65E4-4F97-BB4E-285736AF9557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C4D55-A2DF-499E-8C8C-7A3CD098192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BD25-FEBE-4FC3-A398-8C68E00DBA67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F9631-1DE8-4AA4-B7E6-18DC78428DB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297E6-7B68-46E2-B952-2A6E69DD49EE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DD59C-9B18-488B-A7B7-0951DD92CD1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3FA8-009A-439E-908F-F0928EC9B19B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CE380-D805-4AEA-ABA5-24AE4202F0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42900" y="8475663"/>
            <a:ext cx="16002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3CF1A0-703A-4C93-94FA-F0AC9D46EB9F}" type="datetimeFigureOut">
              <a:rPr lang="ru-RU"/>
              <a:pPr>
                <a:defRPr/>
              </a:pPr>
              <a:t>16.02.2010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343150" y="8475663"/>
            <a:ext cx="21717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914900" y="8475663"/>
            <a:ext cx="16002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E1DE893-A0F6-4FD9-A3E0-106FF4B2B6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214438"/>
            <a:ext cx="3000375" cy="315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63" y="5715000"/>
            <a:ext cx="3883025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88" y="4643438"/>
            <a:ext cx="3786187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2357438" y="428625"/>
            <a:ext cx="226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ШАПКА «АВУН»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1285875"/>
            <a:ext cx="1792288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63" y="1214438"/>
            <a:ext cx="2511425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" y="5643563"/>
            <a:ext cx="27463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5572125"/>
            <a:ext cx="1785938" cy="23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000125"/>
            <a:ext cx="5611813" cy="766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2571750" y="571500"/>
            <a:ext cx="22145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ОРНАМЕНТЫ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1500188"/>
            <a:ext cx="4703762" cy="649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1643063" y="714375"/>
            <a:ext cx="39290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ВИДЫ</a:t>
            </a:r>
            <a:r>
              <a:rPr lang="ru-RU" b="1">
                <a:latin typeface="Times New Roman" pitchFamily="18" charset="0"/>
              </a:rPr>
              <a:t> </a:t>
            </a:r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ЯКУТСКОГО</a:t>
            </a:r>
            <a:r>
              <a:rPr lang="ru-RU" b="1">
                <a:latin typeface="Times New Roman" pitchFamily="18" charset="0"/>
              </a:rPr>
              <a:t> </a:t>
            </a:r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ОРНАМЕНТА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785938"/>
            <a:ext cx="2643187" cy="384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3929063"/>
            <a:ext cx="2635250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5"/>
          <p:cNvSpPr txBox="1">
            <a:spLocks noChangeArrowheads="1"/>
          </p:cNvSpPr>
          <p:nvPr/>
        </p:nvSpPr>
        <p:spPr bwMode="auto">
          <a:xfrm>
            <a:off x="1428750" y="500063"/>
            <a:ext cx="41433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СОВРЕМЕННАЯ</a:t>
            </a:r>
            <a:r>
              <a:rPr lang="ru-RU" sz="200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ИНТЕРПРИТАЦИЯ</a:t>
            </a:r>
            <a:r>
              <a:rPr lang="ru-RU" sz="200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КОСТЮМА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143000"/>
            <a:ext cx="1993900" cy="330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" y="5143500"/>
            <a:ext cx="2286000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50" y="3143250"/>
            <a:ext cx="2298700" cy="33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00" y="1054100"/>
            <a:ext cx="3544888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4688" y="6858000"/>
            <a:ext cx="314007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2571750" y="357188"/>
            <a:ext cx="1804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НАГРУДНИК</a:t>
            </a:r>
          </a:p>
        </p:txBody>
      </p:sp>
      <p:sp>
        <p:nvSpPr>
          <p:cNvPr id="14343" name="TextBox 7"/>
          <p:cNvSpPr txBox="1">
            <a:spLocks noChangeArrowheads="1"/>
          </p:cNvSpPr>
          <p:nvPr/>
        </p:nvSpPr>
        <p:spPr bwMode="auto">
          <a:xfrm>
            <a:off x="1571625" y="8358188"/>
            <a:ext cx="596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latin typeface="Calibri" pitchFamily="34" charset="0"/>
              </a:rPr>
              <a:t>Нэл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500188"/>
            <a:ext cx="2349500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13" y="3929063"/>
            <a:ext cx="2628900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" y="7358063"/>
            <a:ext cx="5929313" cy="5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1714500" y="571500"/>
            <a:ext cx="35496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ОБУВЬ «ОЛЧИ» И «УНТЫ»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8" y="1785938"/>
            <a:ext cx="2430462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1071563"/>
            <a:ext cx="32829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" y="3429000"/>
            <a:ext cx="28575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88" y="5786438"/>
            <a:ext cx="2214562" cy="258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875" y="6072188"/>
            <a:ext cx="2786063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2500313" y="500063"/>
            <a:ext cx="17097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ОРНАМЕНТ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643063"/>
            <a:ext cx="2871787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857375"/>
            <a:ext cx="2146300" cy="375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813" y="6357938"/>
            <a:ext cx="5349875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1500188" y="571500"/>
            <a:ext cx="40719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КАФТАН «КУКУШКА»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25" y="1214438"/>
            <a:ext cx="3497263" cy="748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357188" y="500063"/>
            <a:ext cx="62166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СОВРЕМЕННАЯ ИНТЕРПРИТАЦИЯ КОСТЮМА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5500688"/>
            <a:ext cx="2230437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1357313"/>
            <a:ext cx="1928812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" y="1285875"/>
            <a:ext cx="3992563" cy="415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7"/>
          <p:cNvSpPr txBox="1">
            <a:spLocks noChangeArrowheads="1"/>
          </p:cNvSpPr>
          <p:nvPr/>
        </p:nvSpPr>
        <p:spPr bwMode="auto">
          <a:xfrm>
            <a:off x="2357438" y="642938"/>
            <a:ext cx="22724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</a:rPr>
              <a:t>Якутский костюм</a:t>
            </a:r>
          </a:p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</a:rPr>
              <a:t>ВЕРХНИЙ</a:t>
            </a:r>
            <a:r>
              <a:rPr lang="ru-RU" sz="2000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</a:rPr>
              <a:t>ЯРУС</a:t>
            </a:r>
          </a:p>
        </p:txBody>
      </p:sp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8" y="5929313"/>
            <a:ext cx="2919412" cy="202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7"/>
          <p:cNvSpPr txBox="1">
            <a:spLocks noChangeArrowheads="1"/>
          </p:cNvSpPr>
          <p:nvPr/>
        </p:nvSpPr>
        <p:spPr bwMode="auto">
          <a:xfrm>
            <a:off x="2357438" y="428625"/>
            <a:ext cx="2206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НИЖНИЙ</a:t>
            </a:r>
            <a:r>
              <a:rPr lang="ru-RU" sz="200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ЯРУС</a:t>
            </a:r>
          </a:p>
        </p:txBody>
      </p:sp>
      <p:pic>
        <p:nvPicPr>
          <p:cNvPr id="2150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5500688"/>
            <a:ext cx="1835150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75" y="5929313"/>
            <a:ext cx="19939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" y="2071688"/>
            <a:ext cx="4286250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Box 11"/>
          <p:cNvSpPr txBox="1">
            <a:spLocks noChangeArrowheads="1"/>
          </p:cNvSpPr>
          <p:nvPr/>
        </p:nvSpPr>
        <p:spPr bwMode="auto">
          <a:xfrm>
            <a:off x="714375" y="785813"/>
            <a:ext cx="5715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latin typeface="Times New Roman" pitchFamily="18" charset="0"/>
              </a:rPr>
              <a:t>Обувь. Зимние высокие сапоги из оленьих или конских шкур шерстью наружу (этэрбэс), летние сапоги из мягкой кожи (саары) с голенищем, покрытым сукном, у женщин – с рисунком, длинные меховые чулки</a:t>
            </a:r>
            <a:r>
              <a:rPr lang="en-US">
                <a:latin typeface="Book Antiqua" pitchFamily="18" charset="0"/>
              </a:rPr>
              <a:t> (</a:t>
            </a:r>
            <a:r>
              <a:rPr lang="ru-RU">
                <a:latin typeface="Times New Roman" pitchFamily="18" charset="0"/>
              </a:rPr>
              <a:t>кээнче</a:t>
            </a:r>
            <a:r>
              <a:rPr lang="en-US">
                <a:latin typeface="Book Antiqua" pitchFamily="18" charset="0"/>
              </a:rPr>
              <a:t>)</a:t>
            </a:r>
            <a:r>
              <a:rPr lang="ru-RU">
                <a:latin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6"/>
          <p:cNvSpPr txBox="1">
            <a:spLocks noChangeArrowheads="1"/>
          </p:cNvSpPr>
          <p:nvPr/>
        </p:nvSpPr>
        <p:spPr bwMode="auto">
          <a:xfrm>
            <a:off x="714375" y="928688"/>
            <a:ext cx="5715000" cy="840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Одежда. Якутская мужская  и  женская одежда в основном </a:t>
            </a:r>
            <a:r>
              <a:rPr lang="ru-RU">
                <a:latin typeface="Times New Roman" pitchFamily="18" charset="0"/>
              </a:rPr>
              <a:t>покрое полностью совпадали, различия были за счет материала, длины одежды и количества ее украшения.</a:t>
            </a:r>
          </a:p>
          <a:p>
            <a:pPr algn="ctr"/>
            <a:r>
              <a:rPr lang="ru-RU">
                <a:latin typeface="Times New Roman" pitchFamily="18" charset="0"/>
              </a:rPr>
              <a:t>Одежда шилась из кожи и меха, впоследствии из покупных тканей. Женская и мужская одежда представляла собой длинную шубу мехом наружу  с разрезом сзади с широкими в пойме рукавами. Шуба имела специфическое украшение на спинке в виде двух как бы раздвинутых крыльев. Шубу эту шили обычно из рысьего меха, опушку по полам и вдоль разреза сзади делали из меха бобра. На спинке, от ворота вниз, вставляли прямоугольный кусок бобрового меха, от его основания направо и налево вшивали кусочки замши, поверх которых нашивали полукруглые полосы из меха бобра в виде крыльев. Эта одежда называется сангыях, что означает </a:t>
            </a:r>
            <a:r>
              <a:rPr lang="en-US">
                <a:latin typeface="Book Antiqua" pitchFamily="18" charset="0"/>
              </a:rPr>
              <a:t>“</a:t>
            </a:r>
            <a:r>
              <a:rPr lang="ru-RU">
                <a:latin typeface="Times New Roman" pitchFamily="18" charset="0"/>
              </a:rPr>
              <a:t>мехом наружу</a:t>
            </a:r>
            <a:r>
              <a:rPr lang="en-US">
                <a:latin typeface="Book Antiqua" pitchFamily="18" charset="0"/>
              </a:rPr>
              <a:t>”</a:t>
            </a:r>
            <a:r>
              <a:rPr lang="ru-RU">
                <a:latin typeface="Times New Roman" pitchFamily="18" charset="0"/>
              </a:rPr>
              <a:t>.</a:t>
            </a:r>
          </a:p>
          <a:p>
            <a:pPr algn="ctr"/>
            <a:r>
              <a:rPr lang="ru-RU">
                <a:latin typeface="Times New Roman" pitchFamily="18" charset="0"/>
              </a:rPr>
              <a:t>Наряду с сангыях была еще другая женская шуба (сон) на подкладке из заячьего меха, ровдужный верх ее украшали широкими полосами черного бархата и красного сукна.</a:t>
            </a:r>
          </a:p>
          <a:p>
            <a:pPr algn="ctr"/>
            <a:r>
              <a:rPr lang="ru-RU">
                <a:latin typeface="Times New Roman" pitchFamily="18" charset="0"/>
              </a:rPr>
              <a:t>Летнюю одежду, как мужскую, так и женскую, называемую сон, шили из сукна и бумажных тканей.</a:t>
            </a:r>
          </a:p>
          <a:p>
            <a:pPr algn="ctr"/>
            <a:r>
              <a:rPr lang="ru-RU">
                <a:latin typeface="Times New Roman" pitchFamily="18" charset="0"/>
              </a:rPr>
              <a:t>Нарядную женскую одежду того же покроя делали на атласной подкладке</a:t>
            </a:r>
            <a:r>
              <a:rPr lang="en-US">
                <a:latin typeface="Book Antiqua" pitchFamily="18" charset="0"/>
              </a:rPr>
              <a:t>;</a:t>
            </a:r>
            <a:r>
              <a:rPr lang="ru-RU">
                <a:latin typeface="Times New Roman" pitchFamily="18" charset="0"/>
              </a:rPr>
              <a:t> воротник, обшлага, полы, подол, разрез сзади обшивали.</a:t>
            </a:r>
          </a:p>
          <a:p>
            <a:pPr algn="ctr"/>
            <a:endParaRPr lang="ru-RU">
              <a:latin typeface="Times New Roman" pitchFamily="18" charset="0"/>
            </a:endParaRPr>
          </a:p>
          <a:p>
            <a:pPr algn="ctr"/>
            <a:endParaRPr lang="ru-RU">
              <a:latin typeface="Times New Roman" pitchFamily="18" charset="0"/>
            </a:endParaRPr>
          </a:p>
          <a:p>
            <a:pPr algn="ctr"/>
            <a:endParaRPr lang="ru-RU">
              <a:latin typeface="Times New Roman" pitchFamily="18" charset="0"/>
            </a:endParaRPr>
          </a:p>
          <a:p>
            <a:pPr algn="ctr"/>
            <a:endParaRPr lang="ru-RU">
              <a:latin typeface="Times New Roman" pitchFamily="18" charset="0"/>
            </a:endParaRPr>
          </a:p>
        </p:txBody>
      </p:sp>
      <p:sp>
        <p:nvSpPr>
          <p:cNvPr id="22531" name="TextBox 7"/>
          <p:cNvSpPr txBox="1">
            <a:spLocks noChangeArrowheads="1"/>
          </p:cNvSpPr>
          <p:nvPr/>
        </p:nvSpPr>
        <p:spPr bwMode="auto">
          <a:xfrm>
            <a:off x="1928813" y="357188"/>
            <a:ext cx="3000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СРЕДНИЙ</a:t>
            </a:r>
            <a:r>
              <a:rPr lang="ru-RU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ЯРУС</a:t>
            </a:r>
            <a:endParaRPr lang="ru-RU" b="1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289</Words>
  <Application>Microsoft Office PowerPoint</Application>
  <PresentationFormat>Экран (4:3)</PresentationFormat>
  <Paragraphs>22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Siroznka</dc:creator>
  <cp:lastModifiedBy>user</cp:lastModifiedBy>
  <cp:revision>11</cp:revision>
  <dcterms:created xsi:type="dcterms:W3CDTF">2010-02-08T13:56:58Z</dcterms:created>
  <dcterms:modified xsi:type="dcterms:W3CDTF">2010-02-16T12:13:51Z</dcterms:modified>
</cp:coreProperties>
</file>